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18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18" orient="horz"/>
        <p:guide pos="28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" name="Google Shape;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222064256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b222064256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4.png"/><Relationship Id="rId13" Type="http://schemas.openxmlformats.org/officeDocument/2006/relationships/image" Target="../media/image1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F48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3189288"/>
            <a:ext cx="5148263" cy="3668713"/>
          </a:xfrm>
          <a:custGeom>
            <a:rect b="b" l="l" r="r" t="t"/>
            <a:pathLst>
              <a:path extrusionOk="0" h="3670300" w="5151259">
                <a:moveTo>
                  <a:pt x="0" y="3657600"/>
                </a:moveTo>
                <a:lnTo>
                  <a:pt x="2867730" y="0"/>
                </a:lnTo>
                <a:lnTo>
                  <a:pt x="5151259" y="3670300"/>
                </a:lnTo>
                <a:lnTo>
                  <a:pt x="0" y="3657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5024120" y="678815"/>
            <a:ext cx="7044055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 Яндекс Лицей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 rot="5400000">
            <a:off x="-736600" y="736600"/>
            <a:ext cx="6858000" cy="5384800"/>
          </a:xfrm>
          <a:prstGeom prst="rtTriangle">
            <a:avLst/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0" y="3575050"/>
            <a:ext cx="5148263" cy="328295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7768050" y="4650650"/>
            <a:ext cx="502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ru-RU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Авторы проекта: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ru-RU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Бадретдинов Азат</a:t>
            </a:r>
            <a:endParaRPr b="1" i="0" sz="3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ru-RU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Юсупов Ислам</a:t>
            </a:r>
            <a:endParaRPr b="1" i="0" sz="3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244167" y="1826232"/>
            <a:ext cx="484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“Космошутер”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/>
          <p:nvPr/>
        </p:nvSpPr>
        <p:spPr>
          <a:xfrm rot="5400000">
            <a:off x="3021806" y="4782344"/>
            <a:ext cx="1787525" cy="15414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2"/>
          <p:cNvSpPr/>
          <p:nvPr/>
        </p:nvSpPr>
        <p:spPr>
          <a:xfrm rot="5400000">
            <a:off x="2452211" y="-392906"/>
            <a:ext cx="2360613" cy="3146425"/>
          </a:xfrm>
          <a:custGeom>
            <a:rect b="b" l="l" r="r" t="t"/>
            <a:pathLst>
              <a:path extrusionOk="0" h="3147643" w="2361069">
                <a:moveTo>
                  <a:pt x="0" y="3147643"/>
                </a:moveTo>
                <a:lnTo>
                  <a:pt x="0" y="0"/>
                </a:lnTo>
                <a:lnTo>
                  <a:pt x="1574158" y="0"/>
                </a:lnTo>
                <a:lnTo>
                  <a:pt x="2361069" y="1573822"/>
                </a:lnTo>
                <a:lnTo>
                  <a:pt x="1574158" y="314764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2"/>
          <p:cNvSpPr/>
          <p:nvPr/>
        </p:nvSpPr>
        <p:spPr>
          <a:xfrm rot="5400000">
            <a:off x="751681" y="1370806"/>
            <a:ext cx="1100138" cy="9493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2"/>
          <p:cNvSpPr/>
          <p:nvPr/>
        </p:nvSpPr>
        <p:spPr>
          <a:xfrm rot="5400000">
            <a:off x="-575469" y="3912394"/>
            <a:ext cx="1909763" cy="758825"/>
          </a:xfrm>
          <a:custGeom>
            <a:rect b="b" l="l" r="r" t="t"/>
            <a:pathLst>
              <a:path extrusionOk="0" h="758978" w="1909197">
                <a:moveTo>
                  <a:pt x="0" y="758978"/>
                </a:moveTo>
                <a:lnTo>
                  <a:pt x="379489" y="0"/>
                </a:lnTo>
                <a:lnTo>
                  <a:pt x="1529708" y="0"/>
                </a:lnTo>
                <a:lnTo>
                  <a:pt x="1909197" y="758978"/>
                </a:lnTo>
                <a:close/>
              </a:path>
            </a:pathLst>
          </a:cu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2"/>
          <p:cNvSpPr/>
          <p:nvPr/>
        </p:nvSpPr>
        <p:spPr>
          <a:xfrm rot="5400000">
            <a:off x="-330200" y="3446463"/>
            <a:ext cx="790575" cy="130175"/>
          </a:xfrm>
          <a:custGeom>
            <a:rect b="b" l="l" r="r" t="t"/>
            <a:pathLst>
              <a:path extrusionOk="0" h="130000" w="790155">
                <a:moveTo>
                  <a:pt x="0" y="130000"/>
                </a:moveTo>
                <a:lnTo>
                  <a:pt x="65000" y="0"/>
                </a:lnTo>
                <a:lnTo>
                  <a:pt x="725155" y="0"/>
                </a:lnTo>
                <a:lnTo>
                  <a:pt x="790155" y="130000"/>
                </a:lnTo>
                <a:close/>
              </a:path>
            </a:pathLst>
          </a:custGeom>
          <a:solidFill>
            <a:srgbClr val="595959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"/>
          <p:cNvSpPr/>
          <p:nvPr/>
        </p:nvSpPr>
        <p:spPr>
          <a:xfrm rot="5400000">
            <a:off x="3672840" y="2296478"/>
            <a:ext cx="1116013" cy="96361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2"/>
          <p:cNvSpPr/>
          <p:nvPr/>
        </p:nvSpPr>
        <p:spPr>
          <a:xfrm rot="5400000">
            <a:off x="4408805" y="3276918"/>
            <a:ext cx="539750" cy="4667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5A5A5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2"/>
          <p:cNvSpPr/>
          <p:nvPr/>
        </p:nvSpPr>
        <p:spPr>
          <a:xfrm rot="5400000">
            <a:off x="5002689" y="3258344"/>
            <a:ext cx="269875" cy="2333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"/>
          <p:cNvSpPr/>
          <p:nvPr/>
        </p:nvSpPr>
        <p:spPr>
          <a:xfrm rot="5400000">
            <a:off x="941070" y="2533650"/>
            <a:ext cx="2693670" cy="241808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6639800" y="2395855"/>
            <a:ext cx="40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 txBox="1"/>
          <p:nvPr>
            <p:ph type="title"/>
          </p:nvPr>
        </p:nvSpPr>
        <p:spPr>
          <a:xfrm>
            <a:off x="5572125" y="1"/>
            <a:ext cx="6619875" cy="107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Геймплей “Космошутера”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12"/>
          <p:cNvSpPr txBox="1"/>
          <p:nvPr>
            <p:ph idx="1" type="body"/>
          </p:nvPr>
        </p:nvSpPr>
        <p:spPr>
          <a:xfrm>
            <a:off x="5621375" y="1076326"/>
            <a:ext cx="6619800" cy="57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При победе, игрока переносит на экран победы, а при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поражение на экран поражения соответственно, на обоих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экранах игроку дана возможность перейти в главное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меню.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120650"/>
            <a:ext cx="4019551" cy="320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3813" y="3400426"/>
            <a:ext cx="4315714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/>
          <p:nvPr/>
        </p:nvSpPr>
        <p:spPr>
          <a:xfrm rot="5588898">
            <a:off x="3994150" y="4538663"/>
            <a:ext cx="269875" cy="409575"/>
          </a:xfrm>
          <a:custGeom>
            <a:rect b="b" l="l" r="r" t="t"/>
            <a:pathLst>
              <a:path extrusionOk="0" h="409575" w="269920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3133725" y="1495425"/>
            <a:ext cx="419100" cy="409575"/>
          </a:xfrm>
          <a:prstGeom prst="rtTriangl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3"/>
          <p:cNvSpPr/>
          <p:nvPr/>
        </p:nvSpPr>
        <p:spPr>
          <a:xfrm>
            <a:off x="-635" y="1905000"/>
            <a:ext cx="12192635" cy="2714625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1000125" y="1485900"/>
            <a:ext cx="3076575" cy="3381375"/>
          </a:xfrm>
          <a:custGeom>
            <a:rect b="b" l="l" r="r" t="t"/>
            <a:pathLst>
              <a:path extrusionOk="0" h="3381375" w="30765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rgbClr val="353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3"/>
          <p:cNvGrpSpPr/>
          <p:nvPr/>
        </p:nvGrpSpPr>
        <p:grpSpPr>
          <a:xfrm>
            <a:off x="1638299" y="2540127"/>
            <a:ext cx="1066799" cy="1425318"/>
            <a:chOff x="6034088" y="4592639"/>
            <a:chExt cx="193675" cy="258763"/>
          </a:xfrm>
        </p:grpSpPr>
        <p:sp>
          <p:nvSpPr>
            <p:cNvPr id="207" name="Google Shape;207;p13"/>
            <p:cNvSpPr/>
            <p:nvPr/>
          </p:nvSpPr>
          <p:spPr>
            <a:xfrm>
              <a:off x="6034088" y="4592639"/>
              <a:ext cx="193675" cy="258763"/>
            </a:xfrm>
            <a:custGeom>
              <a:rect b="b" l="l" r="r" t="t"/>
              <a:pathLst>
                <a:path extrusionOk="0" h="289" w="214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6076951" y="4675189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6076951" y="4711701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6076951" y="4748214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6076951" y="4784726"/>
              <a:ext cx="107950" cy="158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13"/>
          <p:cNvSpPr txBox="1"/>
          <p:nvPr>
            <p:ph type="title"/>
          </p:nvPr>
        </p:nvSpPr>
        <p:spPr>
          <a:xfrm>
            <a:off x="3783725" y="1905001"/>
            <a:ext cx="81915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Что будет добавляться в игру: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3"/>
          <p:cNvSpPr txBox="1"/>
          <p:nvPr>
            <p:ph idx="1" type="body"/>
          </p:nvPr>
        </p:nvSpPr>
        <p:spPr>
          <a:xfrm>
            <a:off x="3917201" y="2540126"/>
            <a:ext cx="81819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1)Доработать золотой метеорит, метеорит будет наносить 35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количество урона, но при попадании в него игрок будет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восстанавливать 20 количества жизни, количество  метеоритов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будет (возможно) уменьшено.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2)Доработать молекулу, молекула будет наносить 1 количество урона 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протяжении 25 секунд.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/>
          <p:nvPr/>
        </p:nvSpPr>
        <p:spPr>
          <a:xfrm rot="5588898">
            <a:off x="3994150" y="4538663"/>
            <a:ext cx="269875" cy="409575"/>
          </a:xfrm>
          <a:custGeom>
            <a:rect b="b" l="l" r="r" t="t"/>
            <a:pathLst>
              <a:path extrusionOk="0" h="409575" w="269920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3133725" y="1495425"/>
            <a:ext cx="419100" cy="409575"/>
          </a:xfrm>
          <a:prstGeom prst="rtTriangl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-635" y="1905000"/>
            <a:ext cx="12192635" cy="2714625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1000125" y="1485900"/>
            <a:ext cx="3076575" cy="3381375"/>
          </a:xfrm>
          <a:custGeom>
            <a:rect b="b" l="l" r="r" t="t"/>
            <a:pathLst>
              <a:path extrusionOk="0" h="3381375" w="30765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rgbClr val="353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14"/>
          <p:cNvGrpSpPr/>
          <p:nvPr/>
        </p:nvGrpSpPr>
        <p:grpSpPr>
          <a:xfrm>
            <a:off x="1638299" y="2540127"/>
            <a:ext cx="1066799" cy="1425318"/>
            <a:chOff x="6034088" y="4592639"/>
            <a:chExt cx="193675" cy="258763"/>
          </a:xfrm>
        </p:grpSpPr>
        <p:sp>
          <p:nvSpPr>
            <p:cNvPr id="223" name="Google Shape;223;p14"/>
            <p:cNvSpPr/>
            <p:nvPr/>
          </p:nvSpPr>
          <p:spPr>
            <a:xfrm>
              <a:off x="6034088" y="4592639"/>
              <a:ext cx="193675" cy="258763"/>
            </a:xfrm>
            <a:custGeom>
              <a:rect b="b" l="l" r="r" t="t"/>
              <a:pathLst>
                <a:path extrusionOk="0" h="289" w="214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6076951" y="4675189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6076951" y="4711701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6076951" y="4748214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076951" y="4784726"/>
              <a:ext cx="107950" cy="158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14"/>
          <p:cNvSpPr txBox="1"/>
          <p:nvPr>
            <p:ph type="title"/>
          </p:nvPr>
        </p:nvSpPr>
        <p:spPr>
          <a:xfrm>
            <a:off x="3803425" y="1905001"/>
            <a:ext cx="81915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Что будет добавляться в игру: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14"/>
          <p:cNvSpPr txBox="1"/>
          <p:nvPr>
            <p:ph idx="1" type="body"/>
          </p:nvPr>
        </p:nvSpPr>
        <p:spPr>
          <a:xfrm>
            <a:off x="3917201" y="2648101"/>
            <a:ext cx="8181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3)Будут добавленные новые метеориты с новыми механиками для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разнообразия геймплея.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4)Будут добавлены новые фоны игры.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5)Будут добавлены новые космические корабли.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/>
          <p:nvPr/>
        </p:nvSpPr>
        <p:spPr>
          <a:xfrm rot="5588898">
            <a:off x="3994150" y="4538663"/>
            <a:ext cx="269875" cy="409575"/>
          </a:xfrm>
          <a:custGeom>
            <a:rect b="b" l="l" r="r" t="t"/>
            <a:pathLst>
              <a:path extrusionOk="0" h="409575" w="269920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3133725" y="1495425"/>
            <a:ext cx="419100" cy="409575"/>
          </a:xfrm>
          <a:prstGeom prst="rtTriangl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-635" y="1905000"/>
            <a:ext cx="12192635" cy="2714625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1000125" y="1485900"/>
            <a:ext cx="3076575" cy="3381375"/>
          </a:xfrm>
          <a:custGeom>
            <a:rect b="b" l="l" r="r" t="t"/>
            <a:pathLst>
              <a:path extrusionOk="0" h="3381375" w="30765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rgbClr val="353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15"/>
          <p:cNvGrpSpPr/>
          <p:nvPr/>
        </p:nvGrpSpPr>
        <p:grpSpPr>
          <a:xfrm>
            <a:off x="1638299" y="2540127"/>
            <a:ext cx="1066799" cy="1425318"/>
            <a:chOff x="6034088" y="4592639"/>
            <a:chExt cx="193675" cy="258763"/>
          </a:xfrm>
        </p:grpSpPr>
        <p:sp>
          <p:nvSpPr>
            <p:cNvPr id="239" name="Google Shape;239;p15"/>
            <p:cNvSpPr/>
            <p:nvPr/>
          </p:nvSpPr>
          <p:spPr>
            <a:xfrm>
              <a:off x="6034088" y="4592639"/>
              <a:ext cx="193675" cy="258763"/>
            </a:xfrm>
            <a:custGeom>
              <a:rect b="b" l="l" r="r" t="t"/>
              <a:pathLst>
                <a:path extrusionOk="0" h="289" w="214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6076951" y="4675189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076951" y="4711701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076951" y="4748214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076951" y="4784726"/>
              <a:ext cx="107950" cy="158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15"/>
          <p:cNvSpPr txBox="1"/>
          <p:nvPr>
            <p:ph type="title"/>
          </p:nvPr>
        </p:nvSpPr>
        <p:spPr>
          <a:xfrm>
            <a:off x="3847586" y="1904999"/>
            <a:ext cx="8181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000">
                <a:latin typeface="Roboto"/>
                <a:ea typeface="Roboto"/>
                <a:cs typeface="Roboto"/>
                <a:sym typeface="Roboto"/>
              </a:rPr>
              <a:t>Подведение итогов: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15"/>
          <p:cNvSpPr txBox="1"/>
          <p:nvPr>
            <p:ph idx="1" type="body"/>
          </p:nvPr>
        </p:nvSpPr>
        <p:spPr>
          <a:xfrm>
            <a:off x="3842775" y="2540125"/>
            <a:ext cx="81915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>
                <a:solidFill>
                  <a:schemeClr val="lt1"/>
                </a:solidFill>
              </a:rPr>
              <a:t>Наша команда считает, что это увлекательная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>
                <a:solidFill>
                  <a:schemeClr val="lt1"/>
                </a:solidFill>
              </a:rPr>
              <a:t>игра, у которой есть будущее, мы планируем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>
                <a:solidFill>
                  <a:schemeClr val="lt1"/>
                </a:solidFill>
              </a:rPr>
              <a:t>его усовершенствовать и развивать в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>
                <a:solidFill>
                  <a:schemeClr val="lt1"/>
                </a:solidFill>
              </a:rPr>
              <a:t>ближайшее время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F48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/>
          <p:nvPr/>
        </p:nvSpPr>
        <p:spPr>
          <a:xfrm>
            <a:off x="1143000" y="1658620"/>
            <a:ext cx="7505065" cy="2306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</a:pPr>
            <a:r>
              <a:rPr b="1" i="0" lang="ru-RU" sz="72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Спасибо за внимание!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16"/>
          <p:cNvGrpSpPr/>
          <p:nvPr/>
        </p:nvGrpSpPr>
        <p:grpSpPr>
          <a:xfrm flipH="1">
            <a:off x="6807200" y="0"/>
            <a:ext cx="5384800" cy="6858000"/>
            <a:chOff x="0" y="0"/>
            <a:chExt cx="5384800" cy="6858000"/>
          </a:xfrm>
        </p:grpSpPr>
        <p:sp>
          <p:nvSpPr>
            <p:cNvPr id="252" name="Google Shape;252;p16"/>
            <p:cNvSpPr/>
            <p:nvPr/>
          </p:nvSpPr>
          <p:spPr>
            <a:xfrm>
              <a:off x="0" y="3189288"/>
              <a:ext cx="5148262" cy="3668712"/>
            </a:xfrm>
            <a:custGeom>
              <a:rect b="b" l="l" r="r" t="t"/>
              <a:pathLst>
                <a:path extrusionOk="0" h="3670300" w="5151259">
                  <a:moveTo>
                    <a:pt x="0" y="3657600"/>
                  </a:moveTo>
                  <a:lnTo>
                    <a:pt x="2867730" y="0"/>
                  </a:lnTo>
                  <a:lnTo>
                    <a:pt x="5151259" y="3670300"/>
                  </a:lnTo>
                  <a:lnTo>
                    <a:pt x="0" y="36576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 rot="5400000">
              <a:off x="-736600" y="736600"/>
              <a:ext cx="6858000" cy="5384800"/>
            </a:xfrm>
            <a:prstGeom prst="rtTriangle">
              <a:avLst/>
            </a:prstGeom>
            <a:solidFill>
              <a:srgbClr val="F894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0" y="3575050"/>
              <a:ext cx="5148262" cy="328295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F48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/>
          <p:nvPr/>
        </p:nvSpPr>
        <p:spPr>
          <a:xfrm>
            <a:off x="0" y="3189288"/>
            <a:ext cx="5151259" cy="3670300"/>
          </a:xfrm>
          <a:custGeom>
            <a:rect b="b" l="l" r="r" t="t"/>
            <a:pathLst>
              <a:path extrusionOk="0" h="3670300" w="5151259">
                <a:moveTo>
                  <a:pt x="0" y="3657600"/>
                </a:moveTo>
                <a:lnTo>
                  <a:pt x="2867730" y="0"/>
                </a:lnTo>
                <a:lnTo>
                  <a:pt x="5151259" y="3670300"/>
                </a:lnTo>
                <a:lnTo>
                  <a:pt x="0" y="3657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7"/>
          <p:cNvSpPr txBox="1"/>
          <p:nvPr/>
        </p:nvSpPr>
        <p:spPr>
          <a:xfrm>
            <a:off x="5024120" y="678815"/>
            <a:ext cx="70440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 Яндекс Лицей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7"/>
          <p:cNvSpPr/>
          <p:nvPr/>
        </p:nvSpPr>
        <p:spPr>
          <a:xfrm rot="5400000">
            <a:off x="-736550" y="736650"/>
            <a:ext cx="6858000" cy="5384700"/>
          </a:xfrm>
          <a:prstGeom prst="rtTriangle">
            <a:avLst/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0" y="3575050"/>
            <a:ext cx="5148300" cy="328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7768050" y="4650650"/>
            <a:ext cx="502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ru-RU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Авторы проекта: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ru-RU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Бадретдинов Азат</a:t>
            </a:r>
            <a:endParaRPr b="1" i="0" sz="3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ru-RU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Юсупов Ислам</a:t>
            </a:r>
            <a:endParaRPr b="1" i="0" sz="3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6244167" y="1826232"/>
            <a:ext cx="484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“Космошутер”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 rot="5400000">
            <a:off x="-385762" y="385763"/>
            <a:ext cx="3589338" cy="2817813"/>
          </a:xfrm>
          <a:prstGeom prst="rtTriangle">
            <a:avLst/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p4"/>
          <p:cNvGrpSpPr/>
          <p:nvPr/>
        </p:nvGrpSpPr>
        <p:grpSpPr>
          <a:xfrm>
            <a:off x="3061052" y="838393"/>
            <a:ext cx="260346" cy="357172"/>
            <a:chOff x="4218255" y="2644945"/>
            <a:chExt cx="179475" cy="246054"/>
          </a:xfrm>
        </p:grpSpPr>
        <p:sp>
          <p:nvSpPr>
            <p:cNvPr id="31" name="Google Shape;31;p4"/>
            <p:cNvSpPr/>
            <p:nvPr/>
          </p:nvSpPr>
          <p:spPr>
            <a:xfrm>
              <a:off x="4218255" y="2644945"/>
              <a:ext cx="179475" cy="246054"/>
            </a:xfrm>
            <a:custGeom>
              <a:rect b="b" l="l" r="r" t="t"/>
              <a:pathLst>
                <a:path extrusionOk="0" h="36" w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23" y="21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353F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4253275" y="2685410"/>
              <a:ext cx="109436" cy="103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4"/>
          <p:cNvSpPr/>
          <p:nvPr/>
        </p:nvSpPr>
        <p:spPr>
          <a:xfrm rot="656905">
            <a:off x="-250825" y="242888"/>
            <a:ext cx="3402013" cy="2433638"/>
          </a:xfrm>
          <a:custGeom>
            <a:rect b="b" l="l" r="r" t="t"/>
            <a:pathLst>
              <a:path extrusionOk="0" h="2432918" w="3402522">
                <a:moveTo>
                  <a:pt x="0" y="58806"/>
                </a:moveTo>
                <a:lnTo>
                  <a:pt x="303992" y="0"/>
                </a:lnTo>
                <a:lnTo>
                  <a:pt x="3402522" y="2432918"/>
                </a:lnTo>
                <a:lnTo>
                  <a:pt x="459263" y="2432918"/>
                </a:lnTo>
                <a:close/>
              </a:path>
            </a:pathLst>
          </a:custGeom>
          <a:solidFill>
            <a:srgbClr val="353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 rot="6411006">
            <a:off x="7149479" y="3894420"/>
            <a:ext cx="4439572" cy="2140474"/>
          </a:xfrm>
          <a:custGeom>
            <a:rect b="b" l="l" r="r" t="t"/>
            <a:pathLst>
              <a:path extrusionOk="0" h="2139505" w="4437562">
                <a:moveTo>
                  <a:pt x="0" y="2139505"/>
                </a:moveTo>
                <a:lnTo>
                  <a:pt x="0" y="1132918"/>
                </a:lnTo>
                <a:lnTo>
                  <a:pt x="3726919" y="0"/>
                </a:lnTo>
                <a:lnTo>
                  <a:pt x="3806086" y="62160"/>
                </a:lnTo>
                <a:lnTo>
                  <a:pt x="4437562" y="2139505"/>
                </a:lnTo>
                <a:close/>
              </a:path>
            </a:pathLst>
          </a:cu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3237710" y="39740"/>
            <a:ext cx="601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к презентации</a:t>
            </a:r>
            <a:endParaRPr b="1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237707" y="838399"/>
            <a:ext cx="5001900" cy="5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ru-RU" sz="2400"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ru-RU" sz="2400">
                <a:latin typeface="Roboto"/>
                <a:ea typeface="Roboto"/>
                <a:cs typeface="Roboto"/>
                <a:sym typeface="Roboto"/>
              </a:rPr>
              <a:t> Что такое “Космошутер”?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ru-RU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ru-RU" sz="2400">
                <a:latin typeface="Roboto"/>
                <a:ea typeface="Roboto"/>
                <a:cs typeface="Roboto"/>
                <a:sym typeface="Roboto"/>
              </a:rPr>
              <a:t> Правила игры: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ru-RU" sz="2400">
                <a:latin typeface="Roboto"/>
                <a:ea typeface="Roboto"/>
                <a:cs typeface="Roboto"/>
                <a:sym typeface="Roboto"/>
              </a:rPr>
              <a:t> 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ru-RU" sz="2400">
                <a:latin typeface="Roboto"/>
                <a:ea typeface="Roboto"/>
                <a:cs typeface="Roboto"/>
                <a:sym typeface="Roboto"/>
              </a:rPr>
              <a:t> Код проекта: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ru-RU" sz="2400">
                <a:latin typeface="Roboto"/>
                <a:ea typeface="Roboto"/>
                <a:cs typeface="Roboto"/>
                <a:sym typeface="Roboto"/>
              </a:rPr>
              <a:t>Геймплей “Космошутера”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ru-RU" sz="2400">
                <a:latin typeface="Roboto"/>
                <a:ea typeface="Roboto"/>
                <a:cs typeface="Roboto"/>
                <a:sym typeface="Roboto"/>
              </a:rPr>
              <a:t>Что будет добавляться в игру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ru-RU" sz="2400">
                <a:latin typeface="Roboto"/>
                <a:ea typeface="Roboto"/>
                <a:cs typeface="Roboto"/>
                <a:sym typeface="Roboto"/>
              </a:rPr>
              <a:t>  Подведение итогов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" name="Google Shape;37;p4"/>
          <p:cNvGrpSpPr/>
          <p:nvPr/>
        </p:nvGrpSpPr>
        <p:grpSpPr>
          <a:xfrm>
            <a:off x="3054592" y="1660627"/>
            <a:ext cx="260346" cy="357197"/>
            <a:chOff x="4218255" y="2644945"/>
            <a:chExt cx="179475" cy="246054"/>
          </a:xfrm>
        </p:grpSpPr>
        <p:sp>
          <p:nvSpPr>
            <p:cNvPr id="38" name="Google Shape;38;p4"/>
            <p:cNvSpPr/>
            <p:nvPr/>
          </p:nvSpPr>
          <p:spPr>
            <a:xfrm>
              <a:off x="4218255" y="2644945"/>
              <a:ext cx="179475" cy="246054"/>
            </a:xfrm>
            <a:custGeom>
              <a:rect b="b" l="l" r="r" t="t"/>
              <a:pathLst>
                <a:path extrusionOk="0" h="36" w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23" y="21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353F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4253275" y="2685410"/>
              <a:ext cx="109436" cy="103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4"/>
          <p:cNvGrpSpPr/>
          <p:nvPr/>
        </p:nvGrpSpPr>
        <p:grpSpPr>
          <a:xfrm>
            <a:off x="3054594" y="2662560"/>
            <a:ext cx="260346" cy="357197"/>
            <a:chOff x="4218255" y="2644945"/>
            <a:chExt cx="179475" cy="246054"/>
          </a:xfrm>
        </p:grpSpPr>
        <p:sp>
          <p:nvSpPr>
            <p:cNvPr id="41" name="Google Shape;41;p4"/>
            <p:cNvSpPr/>
            <p:nvPr/>
          </p:nvSpPr>
          <p:spPr>
            <a:xfrm>
              <a:off x="4218255" y="2644945"/>
              <a:ext cx="179475" cy="246054"/>
            </a:xfrm>
            <a:custGeom>
              <a:rect b="b" l="l" r="r" t="t"/>
              <a:pathLst>
                <a:path extrusionOk="0" h="36" w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23" y="21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353F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253275" y="2685410"/>
              <a:ext cx="109436" cy="103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4"/>
          <p:cNvGrpSpPr/>
          <p:nvPr/>
        </p:nvGrpSpPr>
        <p:grpSpPr>
          <a:xfrm>
            <a:off x="3061044" y="4486760"/>
            <a:ext cx="260346" cy="357197"/>
            <a:chOff x="4218255" y="2644945"/>
            <a:chExt cx="179475" cy="246054"/>
          </a:xfrm>
        </p:grpSpPr>
        <p:sp>
          <p:nvSpPr>
            <p:cNvPr id="44" name="Google Shape;44;p4"/>
            <p:cNvSpPr/>
            <p:nvPr/>
          </p:nvSpPr>
          <p:spPr>
            <a:xfrm>
              <a:off x="4218255" y="2644945"/>
              <a:ext cx="179475" cy="246054"/>
            </a:xfrm>
            <a:custGeom>
              <a:rect b="b" l="l" r="r" t="t"/>
              <a:pathLst>
                <a:path extrusionOk="0" h="36" w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23" y="21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353F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253275" y="2685410"/>
              <a:ext cx="109436" cy="103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4"/>
          <p:cNvGrpSpPr/>
          <p:nvPr/>
        </p:nvGrpSpPr>
        <p:grpSpPr>
          <a:xfrm>
            <a:off x="3143269" y="5402223"/>
            <a:ext cx="260346" cy="357197"/>
            <a:chOff x="4218255" y="2644945"/>
            <a:chExt cx="179475" cy="246054"/>
          </a:xfrm>
        </p:grpSpPr>
        <p:sp>
          <p:nvSpPr>
            <p:cNvPr id="47" name="Google Shape;47;p4"/>
            <p:cNvSpPr/>
            <p:nvPr/>
          </p:nvSpPr>
          <p:spPr>
            <a:xfrm>
              <a:off x="4218255" y="2644945"/>
              <a:ext cx="179475" cy="246054"/>
            </a:xfrm>
            <a:custGeom>
              <a:rect b="b" l="l" r="r" t="t"/>
              <a:pathLst>
                <a:path extrusionOk="0" h="36" w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23" y="21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353F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4253275" y="2685410"/>
              <a:ext cx="109436" cy="103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4"/>
          <p:cNvGrpSpPr/>
          <p:nvPr/>
        </p:nvGrpSpPr>
        <p:grpSpPr>
          <a:xfrm>
            <a:off x="3143269" y="6353273"/>
            <a:ext cx="260346" cy="357197"/>
            <a:chOff x="4218255" y="2644945"/>
            <a:chExt cx="179475" cy="246054"/>
          </a:xfrm>
        </p:grpSpPr>
        <p:sp>
          <p:nvSpPr>
            <p:cNvPr id="50" name="Google Shape;50;p4"/>
            <p:cNvSpPr/>
            <p:nvPr/>
          </p:nvSpPr>
          <p:spPr>
            <a:xfrm>
              <a:off x="4218255" y="2644945"/>
              <a:ext cx="179475" cy="246054"/>
            </a:xfrm>
            <a:custGeom>
              <a:rect b="b" l="l" r="r" t="t"/>
              <a:pathLst>
                <a:path extrusionOk="0" h="36" w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23" y="21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353F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253275" y="2685410"/>
              <a:ext cx="109436" cy="103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4"/>
          <p:cNvGrpSpPr/>
          <p:nvPr/>
        </p:nvGrpSpPr>
        <p:grpSpPr>
          <a:xfrm>
            <a:off x="3061044" y="3617835"/>
            <a:ext cx="260346" cy="357197"/>
            <a:chOff x="4218255" y="2644945"/>
            <a:chExt cx="179475" cy="246054"/>
          </a:xfrm>
        </p:grpSpPr>
        <p:sp>
          <p:nvSpPr>
            <p:cNvPr id="53" name="Google Shape;53;p4"/>
            <p:cNvSpPr/>
            <p:nvPr/>
          </p:nvSpPr>
          <p:spPr>
            <a:xfrm>
              <a:off x="4218255" y="2644945"/>
              <a:ext cx="179475" cy="246054"/>
            </a:xfrm>
            <a:custGeom>
              <a:rect b="b" l="l" r="r" t="t"/>
              <a:pathLst>
                <a:path extrusionOk="0" h="36" w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23" y="21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353F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53275" y="2685410"/>
              <a:ext cx="109500" cy="103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/>
          <p:nvPr/>
        </p:nvSpPr>
        <p:spPr>
          <a:xfrm rot="5588898">
            <a:off x="3994150" y="4538663"/>
            <a:ext cx="269875" cy="409575"/>
          </a:xfrm>
          <a:custGeom>
            <a:rect b="b" l="l" r="r" t="t"/>
            <a:pathLst>
              <a:path extrusionOk="0" h="409575" w="269920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3133725" y="1495425"/>
            <a:ext cx="419100" cy="409575"/>
          </a:xfrm>
          <a:prstGeom prst="rtTriangl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0" y="1914525"/>
            <a:ext cx="12192635" cy="2714625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1000125" y="1485900"/>
            <a:ext cx="3076575" cy="3381375"/>
          </a:xfrm>
          <a:custGeom>
            <a:rect b="b" l="l" r="r" t="t"/>
            <a:pathLst>
              <a:path extrusionOk="0" h="3381375" w="30765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rgbClr val="353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5"/>
          <p:cNvGrpSpPr/>
          <p:nvPr/>
        </p:nvGrpSpPr>
        <p:grpSpPr>
          <a:xfrm>
            <a:off x="1638299" y="2540127"/>
            <a:ext cx="1066799" cy="1425318"/>
            <a:chOff x="6034088" y="4592639"/>
            <a:chExt cx="193675" cy="258763"/>
          </a:xfrm>
        </p:grpSpPr>
        <p:sp>
          <p:nvSpPr>
            <p:cNvPr id="64" name="Google Shape;64;p5"/>
            <p:cNvSpPr/>
            <p:nvPr/>
          </p:nvSpPr>
          <p:spPr>
            <a:xfrm>
              <a:off x="6034088" y="4592639"/>
              <a:ext cx="193675" cy="258763"/>
            </a:xfrm>
            <a:custGeom>
              <a:rect b="b" l="l" r="r" t="t"/>
              <a:pathLst>
                <a:path extrusionOk="0" h="289" w="214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6076951" y="4675189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6076951" y="4711701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6076951" y="4748214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076951" y="4784726"/>
              <a:ext cx="107950" cy="158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5"/>
          <p:cNvSpPr txBox="1"/>
          <p:nvPr>
            <p:ph type="title"/>
          </p:nvPr>
        </p:nvSpPr>
        <p:spPr>
          <a:xfrm>
            <a:off x="3832975" y="1905001"/>
            <a:ext cx="8191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Введение: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 txBox="1"/>
          <p:nvPr>
            <p:ph idx="1" type="body"/>
          </p:nvPr>
        </p:nvSpPr>
        <p:spPr>
          <a:xfrm>
            <a:off x="4010025" y="2720849"/>
            <a:ext cx="81726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Наша команда создала игру под названием “Космошутер” на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библиотеке PyGame. Мы покажем вам, как она создавалась, и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расскажем вам, что будет вноситься в нее в будущем.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 rot="5588898">
            <a:off x="3994150" y="4538663"/>
            <a:ext cx="269875" cy="409575"/>
          </a:xfrm>
          <a:custGeom>
            <a:rect b="b" l="l" r="r" t="t"/>
            <a:pathLst>
              <a:path extrusionOk="0" h="409575" w="269920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3133725" y="1495425"/>
            <a:ext cx="419100" cy="409575"/>
          </a:xfrm>
          <a:prstGeom prst="rtTriangl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-635" y="1905000"/>
            <a:ext cx="12192635" cy="2714625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1000125" y="1485900"/>
            <a:ext cx="3076575" cy="3381375"/>
          </a:xfrm>
          <a:custGeom>
            <a:rect b="b" l="l" r="r" t="t"/>
            <a:pathLst>
              <a:path extrusionOk="0" h="3381375" w="30765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rgbClr val="353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6"/>
          <p:cNvGrpSpPr/>
          <p:nvPr/>
        </p:nvGrpSpPr>
        <p:grpSpPr>
          <a:xfrm>
            <a:off x="1638299" y="2540127"/>
            <a:ext cx="1066799" cy="1425318"/>
            <a:chOff x="6034088" y="4592639"/>
            <a:chExt cx="193675" cy="258763"/>
          </a:xfrm>
        </p:grpSpPr>
        <p:sp>
          <p:nvSpPr>
            <p:cNvPr id="80" name="Google Shape;80;p6"/>
            <p:cNvSpPr/>
            <p:nvPr/>
          </p:nvSpPr>
          <p:spPr>
            <a:xfrm>
              <a:off x="6034088" y="4592639"/>
              <a:ext cx="193675" cy="258763"/>
            </a:xfrm>
            <a:custGeom>
              <a:rect b="b" l="l" r="r" t="t"/>
              <a:pathLst>
                <a:path extrusionOk="0" h="289" w="214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076951" y="4675189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6076951" y="4711701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076951" y="4748214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076951" y="4784726"/>
              <a:ext cx="107950" cy="158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6"/>
          <p:cNvSpPr txBox="1"/>
          <p:nvPr/>
        </p:nvSpPr>
        <p:spPr>
          <a:xfrm>
            <a:off x="3917315" y="2703195"/>
            <a:ext cx="8090535" cy="1770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6"/>
          <p:cNvSpPr txBox="1"/>
          <p:nvPr>
            <p:ph type="title"/>
          </p:nvPr>
        </p:nvSpPr>
        <p:spPr>
          <a:xfrm>
            <a:off x="3704550" y="1905001"/>
            <a:ext cx="8181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Что такое “Космошутер”?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6"/>
          <p:cNvSpPr txBox="1"/>
          <p:nvPr>
            <p:ph idx="1" type="body"/>
          </p:nvPr>
        </p:nvSpPr>
        <p:spPr>
          <a:xfrm>
            <a:off x="3917199" y="2638425"/>
            <a:ext cx="81819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Космошутер - это аркадная экшн игра, в которой главному герою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нужно долететь до Земли, но на его пути встретится препятствие в виде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Метеоритного дождя. Главному герою нужно преодолеть этот дождь,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иначе он никогда не вернется домой</a:t>
            </a:r>
            <a:r>
              <a:rPr lang="ru-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/>
          <p:nvPr/>
        </p:nvSpPr>
        <p:spPr>
          <a:xfrm rot="5400000">
            <a:off x="3021806" y="4782344"/>
            <a:ext cx="1787525" cy="15414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/>
          <p:nvPr/>
        </p:nvSpPr>
        <p:spPr>
          <a:xfrm rot="5400000">
            <a:off x="2452211" y="-392906"/>
            <a:ext cx="2360613" cy="3146425"/>
          </a:xfrm>
          <a:custGeom>
            <a:rect b="b" l="l" r="r" t="t"/>
            <a:pathLst>
              <a:path extrusionOk="0" h="3147643" w="2361069">
                <a:moveTo>
                  <a:pt x="0" y="3147643"/>
                </a:moveTo>
                <a:lnTo>
                  <a:pt x="0" y="0"/>
                </a:lnTo>
                <a:lnTo>
                  <a:pt x="1574158" y="0"/>
                </a:lnTo>
                <a:lnTo>
                  <a:pt x="2361069" y="1573822"/>
                </a:lnTo>
                <a:lnTo>
                  <a:pt x="1574158" y="314764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/>
          <p:nvPr/>
        </p:nvSpPr>
        <p:spPr>
          <a:xfrm rot="5400000">
            <a:off x="751681" y="1370806"/>
            <a:ext cx="1100138" cy="9493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/>
          <p:nvPr/>
        </p:nvSpPr>
        <p:spPr>
          <a:xfrm rot="5400000">
            <a:off x="-575469" y="3912394"/>
            <a:ext cx="1909763" cy="758825"/>
          </a:xfrm>
          <a:custGeom>
            <a:rect b="b" l="l" r="r" t="t"/>
            <a:pathLst>
              <a:path extrusionOk="0" h="758978" w="1909197">
                <a:moveTo>
                  <a:pt x="0" y="758978"/>
                </a:moveTo>
                <a:lnTo>
                  <a:pt x="379489" y="0"/>
                </a:lnTo>
                <a:lnTo>
                  <a:pt x="1529708" y="0"/>
                </a:lnTo>
                <a:lnTo>
                  <a:pt x="1909197" y="758978"/>
                </a:lnTo>
                <a:close/>
              </a:path>
            </a:pathLst>
          </a:cu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"/>
          <p:cNvSpPr/>
          <p:nvPr/>
        </p:nvSpPr>
        <p:spPr>
          <a:xfrm rot="5400000">
            <a:off x="-330200" y="3446463"/>
            <a:ext cx="790575" cy="130175"/>
          </a:xfrm>
          <a:custGeom>
            <a:rect b="b" l="l" r="r" t="t"/>
            <a:pathLst>
              <a:path extrusionOk="0" h="130000" w="790155">
                <a:moveTo>
                  <a:pt x="0" y="130000"/>
                </a:moveTo>
                <a:lnTo>
                  <a:pt x="65000" y="0"/>
                </a:lnTo>
                <a:lnTo>
                  <a:pt x="725155" y="0"/>
                </a:lnTo>
                <a:lnTo>
                  <a:pt x="790155" y="130000"/>
                </a:lnTo>
                <a:close/>
              </a:path>
            </a:pathLst>
          </a:custGeom>
          <a:solidFill>
            <a:srgbClr val="595959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"/>
          <p:cNvSpPr/>
          <p:nvPr/>
        </p:nvSpPr>
        <p:spPr>
          <a:xfrm rot="5400000">
            <a:off x="3672840" y="2296478"/>
            <a:ext cx="1116013" cy="96361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"/>
          <p:cNvSpPr/>
          <p:nvPr/>
        </p:nvSpPr>
        <p:spPr>
          <a:xfrm rot="5400000">
            <a:off x="4408805" y="3276918"/>
            <a:ext cx="539750" cy="4667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5A5A5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"/>
          <p:cNvSpPr/>
          <p:nvPr/>
        </p:nvSpPr>
        <p:spPr>
          <a:xfrm rot="5400000">
            <a:off x="5002689" y="3258344"/>
            <a:ext cx="269875" cy="2333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/>
          <p:nvPr/>
        </p:nvSpPr>
        <p:spPr>
          <a:xfrm rot="5400000">
            <a:off x="941070" y="2533650"/>
            <a:ext cx="2693670" cy="241808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6639800" y="2395855"/>
            <a:ext cx="40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"/>
          <p:cNvSpPr txBox="1"/>
          <p:nvPr>
            <p:ph type="title"/>
          </p:nvPr>
        </p:nvSpPr>
        <p:spPr>
          <a:xfrm>
            <a:off x="5572125" y="1"/>
            <a:ext cx="6619875" cy="107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“КОСМОШУТЕР”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5572125" y="1095376"/>
            <a:ext cx="6619875" cy="5762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i="1" lang="ru-RU" sz="1800"/>
              <a:t>Правила игры: 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/>
              <a:t>Вы летите на космолёте попутно уворачиваясь и сбивая метеориты, </a:t>
            </a:r>
            <a:r>
              <a:rPr b="1" lang="ru-RU" sz="1800"/>
              <a:t>жизни ограничены!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/>
              <a:t>Есть разные виды метеоритов и молекула: метеориты снимают 20 очков здоровья за их сбитие начисляется 10 очков, золотые метеориты и молекула встречаются реже чем серые.Игрок побеждает если набирает определённое количество очков, по умолчанию это 500 очков.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/>
              <a:t>При победе, игрока перекидывает на экран победы, а при поражение на экран поражения соответственно, на обоих экранах игроку дата возможность перейти в главное меню, допом есть ещё несколько фишек по типу включения и выключения звука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 rot="5400000">
            <a:off x="3021806" y="4782344"/>
            <a:ext cx="1787525" cy="15414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/>
          <p:nvPr/>
        </p:nvSpPr>
        <p:spPr>
          <a:xfrm rot="5400000">
            <a:off x="2452211" y="-392906"/>
            <a:ext cx="2360613" cy="3146425"/>
          </a:xfrm>
          <a:custGeom>
            <a:rect b="b" l="l" r="r" t="t"/>
            <a:pathLst>
              <a:path extrusionOk="0" h="3147643" w="2361069">
                <a:moveTo>
                  <a:pt x="0" y="3147643"/>
                </a:moveTo>
                <a:lnTo>
                  <a:pt x="0" y="0"/>
                </a:lnTo>
                <a:lnTo>
                  <a:pt x="1574158" y="0"/>
                </a:lnTo>
                <a:lnTo>
                  <a:pt x="2361069" y="1573822"/>
                </a:lnTo>
                <a:lnTo>
                  <a:pt x="1574158" y="314764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/>
          <p:nvPr/>
        </p:nvSpPr>
        <p:spPr>
          <a:xfrm rot="5400000">
            <a:off x="751681" y="1370806"/>
            <a:ext cx="1100138" cy="9493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"/>
          <p:cNvSpPr/>
          <p:nvPr/>
        </p:nvSpPr>
        <p:spPr>
          <a:xfrm rot="5400000">
            <a:off x="-575469" y="3912394"/>
            <a:ext cx="1909763" cy="758825"/>
          </a:xfrm>
          <a:custGeom>
            <a:rect b="b" l="l" r="r" t="t"/>
            <a:pathLst>
              <a:path extrusionOk="0" h="758978" w="1909197">
                <a:moveTo>
                  <a:pt x="0" y="758978"/>
                </a:moveTo>
                <a:lnTo>
                  <a:pt x="379489" y="0"/>
                </a:lnTo>
                <a:lnTo>
                  <a:pt x="1529708" y="0"/>
                </a:lnTo>
                <a:lnTo>
                  <a:pt x="1909197" y="758978"/>
                </a:lnTo>
                <a:close/>
              </a:path>
            </a:pathLst>
          </a:cu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"/>
          <p:cNvSpPr/>
          <p:nvPr/>
        </p:nvSpPr>
        <p:spPr>
          <a:xfrm rot="5400000">
            <a:off x="-330200" y="3446463"/>
            <a:ext cx="790575" cy="130175"/>
          </a:xfrm>
          <a:custGeom>
            <a:rect b="b" l="l" r="r" t="t"/>
            <a:pathLst>
              <a:path extrusionOk="0" h="130000" w="790155">
                <a:moveTo>
                  <a:pt x="0" y="130000"/>
                </a:moveTo>
                <a:lnTo>
                  <a:pt x="65000" y="0"/>
                </a:lnTo>
                <a:lnTo>
                  <a:pt x="725155" y="0"/>
                </a:lnTo>
                <a:lnTo>
                  <a:pt x="790155" y="130000"/>
                </a:lnTo>
                <a:close/>
              </a:path>
            </a:pathLst>
          </a:custGeom>
          <a:solidFill>
            <a:srgbClr val="595959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/>
          <p:nvPr/>
        </p:nvSpPr>
        <p:spPr>
          <a:xfrm rot="5400000">
            <a:off x="3672840" y="2296478"/>
            <a:ext cx="1116013" cy="96361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"/>
          <p:cNvSpPr/>
          <p:nvPr/>
        </p:nvSpPr>
        <p:spPr>
          <a:xfrm rot="5400000">
            <a:off x="4408805" y="3276918"/>
            <a:ext cx="539750" cy="4667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5A5A5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/>
          <p:nvPr/>
        </p:nvSpPr>
        <p:spPr>
          <a:xfrm rot="5400000">
            <a:off x="5002689" y="3258344"/>
            <a:ext cx="269875" cy="2333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/>
          <p:nvPr/>
        </p:nvSpPr>
        <p:spPr>
          <a:xfrm rot="5400000">
            <a:off x="941070" y="2533650"/>
            <a:ext cx="2693670" cy="241808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 txBox="1"/>
          <p:nvPr>
            <p:ph type="title"/>
          </p:nvPr>
        </p:nvSpPr>
        <p:spPr>
          <a:xfrm>
            <a:off x="5591176" y="1"/>
            <a:ext cx="6600824" cy="1095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  Код проекта: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9825" y="1004451"/>
            <a:ext cx="2238374" cy="125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2125" y="1004450"/>
            <a:ext cx="2990326" cy="168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0819" y="5518848"/>
            <a:ext cx="1947379" cy="10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6125" y="4158825"/>
            <a:ext cx="1997075" cy="112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12150" y="2797287"/>
            <a:ext cx="2054224" cy="115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02125" y="2760975"/>
            <a:ext cx="2352675" cy="132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23726" y="2445963"/>
            <a:ext cx="1511299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02126" y="4334076"/>
            <a:ext cx="17272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37775" y="5488775"/>
            <a:ext cx="2054224" cy="115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23475" y="4085838"/>
            <a:ext cx="2168525" cy="121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02125" y="5443244"/>
            <a:ext cx="2216150" cy="124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/>
          <p:nvPr/>
        </p:nvSpPr>
        <p:spPr>
          <a:xfrm rot="5588898">
            <a:off x="3994150" y="4538663"/>
            <a:ext cx="269875" cy="409575"/>
          </a:xfrm>
          <a:custGeom>
            <a:rect b="b" l="l" r="r" t="t"/>
            <a:pathLst>
              <a:path extrusionOk="0" h="409575" w="269920">
                <a:moveTo>
                  <a:pt x="0" y="409575"/>
                </a:moveTo>
                <a:lnTo>
                  <a:pt x="0" y="0"/>
                </a:lnTo>
                <a:lnTo>
                  <a:pt x="261445" y="255503"/>
                </a:lnTo>
                <a:lnTo>
                  <a:pt x="269920" y="409575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3133725" y="1495425"/>
            <a:ext cx="419100" cy="409575"/>
          </a:xfrm>
          <a:prstGeom prst="rtTriangl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-635" y="1905000"/>
            <a:ext cx="12192635" cy="2714625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1000125" y="1485900"/>
            <a:ext cx="3076575" cy="3381375"/>
          </a:xfrm>
          <a:custGeom>
            <a:rect b="b" l="l" r="r" t="t"/>
            <a:pathLst>
              <a:path extrusionOk="0" h="3381375" w="3076575">
                <a:moveTo>
                  <a:pt x="0" y="0"/>
                </a:moveTo>
                <a:lnTo>
                  <a:pt x="2143125" y="9525"/>
                </a:lnTo>
                <a:lnTo>
                  <a:pt x="30765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rgbClr val="353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1638299" y="2540127"/>
            <a:ext cx="1066799" cy="1425318"/>
            <a:chOff x="6034088" y="4592639"/>
            <a:chExt cx="193675" cy="258763"/>
          </a:xfrm>
        </p:grpSpPr>
        <p:sp>
          <p:nvSpPr>
            <p:cNvPr id="138" name="Google Shape;138;p9"/>
            <p:cNvSpPr/>
            <p:nvPr/>
          </p:nvSpPr>
          <p:spPr>
            <a:xfrm>
              <a:off x="6034088" y="4592639"/>
              <a:ext cx="193675" cy="258763"/>
            </a:xfrm>
            <a:custGeom>
              <a:rect b="b" l="l" r="r" t="t"/>
              <a:pathLst>
                <a:path extrusionOk="0" h="289" w="214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076951" y="4675189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076951" y="4711701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6076951" y="4748214"/>
              <a:ext cx="107950" cy="14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6076951" y="4784726"/>
              <a:ext cx="107950" cy="158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9"/>
          <p:cNvSpPr txBox="1"/>
          <p:nvPr>
            <p:ph type="title"/>
          </p:nvPr>
        </p:nvSpPr>
        <p:spPr>
          <a:xfrm>
            <a:off x="3773551" y="1904999"/>
            <a:ext cx="8181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Геймплей “Космошутера”: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3917200" y="2781375"/>
            <a:ext cx="81915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Сейчас мы расскажем вам о геймплее “Космошутера”. Он состоит из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начального экрана(меню), самой игры, а также включает в себя экран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Концовки.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/>
          <p:nvPr/>
        </p:nvSpPr>
        <p:spPr>
          <a:xfrm rot="5400000">
            <a:off x="3021806" y="4782344"/>
            <a:ext cx="1787525" cy="15414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"/>
          <p:cNvSpPr/>
          <p:nvPr/>
        </p:nvSpPr>
        <p:spPr>
          <a:xfrm rot="5400000">
            <a:off x="2493137" y="-392687"/>
            <a:ext cx="2361069" cy="3147643"/>
          </a:xfrm>
          <a:custGeom>
            <a:rect b="b" l="l" r="r" t="t"/>
            <a:pathLst>
              <a:path extrusionOk="0" h="3147643" w="2361069">
                <a:moveTo>
                  <a:pt x="0" y="3147643"/>
                </a:moveTo>
                <a:lnTo>
                  <a:pt x="0" y="0"/>
                </a:lnTo>
                <a:lnTo>
                  <a:pt x="1574158" y="0"/>
                </a:lnTo>
                <a:lnTo>
                  <a:pt x="2361069" y="1573822"/>
                </a:lnTo>
                <a:lnTo>
                  <a:pt x="1574158" y="314764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0"/>
          <p:cNvSpPr/>
          <p:nvPr/>
        </p:nvSpPr>
        <p:spPr>
          <a:xfrm rot="5400000">
            <a:off x="751681" y="1370806"/>
            <a:ext cx="1100138" cy="9493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"/>
          <p:cNvSpPr/>
          <p:nvPr/>
        </p:nvSpPr>
        <p:spPr>
          <a:xfrm rot="5400000">
            <a:off x="-575469" y="3912394"/>
            <a:ext cx="1909763" cy="758825"/>
          </a:xfrm>
          <a:custGeom>
            <a:rect b="b" l="l" r="r" t="t"/>
            <a:pathLst>
              <a:path extrusionOk="0" h="758978" w="1909197">
                <a:moveTo>
                  <a:pt x="0" y="758978"/>
                </a:moveTo>
                <a:lnTo>
                  <a:pt x="379489" y="0"/>
                </a:lnTo>
                <a:lnTo>
                  <a:pt x="1529708" y="0"/>
                </a:lnTo>
                <a:lnTo>
                  <a:pt x="1909197" y="758978"/>
                </a:lnTo>
                <a:close/>
              </a:path>
            </a:pathLst>
          </a:cu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"/>
          <p:cNvSpPr/>
          <p:nvPr/>
        </p:nvSpPr>
        <p:spPr>
          <a:xfrm rot="5400000">
            <a:off x="-330200" y="3446463"/>
            <a:ext cx="790575" cy="130175"/>
          </a:xfrm>
          <a:custGeom>
            <a:rect b="b" l="l" r="r" t="t"/>
            <a:pathLst>
              <a:path extrusionOk="0" h="130000" w="790155">
                <a:moveTo>
                  <a:pt x="0" y="130000"/>
                </a:moveTo>
                <a:lnTo>
                  <a:pt x="65000" y="0"/>
                </a:lnTo>
                <a:lnTo>
                  <a:pt x="725155" y="0"/>
                </a:lnTo>
                <a:lnTo>
                  <a:pt x="790155" y="130000"/>
                </a:lnTo>
                <a:close/>
              </a:path>
            </a:pathLst>
          </a:custGeom>
          <a:solidFill>
            <a:srgbClr val="595959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 rot="5400000">
            <a:off x="3672840" y="2296478"/>
            <a:ext cx="1116013" cy="96361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/>
          <p:nvPr/>
        </p:nvSpPr>
        <p:spPr>
          <a:xfrm rot="5400000">
            <a:off x="4408805" y="3276918"/>
            <a:ext cx="539750" cy="4667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5A5A5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"/>
          <p:cNvSpPr/>
          <p:nvPr/>
        </p:nvSpPr>
        <p:spPr>
          <a:xfrm rot="5400000">
            <a:off x="5002689" y="3258344"/>
            <a:ext cx="269875" cy="2333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0"/>
          <p:cNvSpPr/>
          <p:nvPr/>
        </p:nvSpPr>
        <p:spPr>
          <a:xfrm rot="5400000">
            <a:off x="941070" y="2533650"/>
            <a:ext cx="2693670" cy="241808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6639800" y="2395855"/>
            <a:ext cx="40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0"/>
          <p:cNvSpPr txBox="1"/>
          <p:nvPr>
            <p:ph type="title"/>
          </p:nvPr>
        </p:nvSpPr>
        <p:spPr>
          <a:xfrm>
            <a:off x="5572125" y="1"/>
            <a:ext cx="6619875" cy="107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Геймплей “Космошутера”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0"/>
          <p:cNvSpPr txBox="1"/>
          <p:nvPr>
            <p:ph idx="1" type="body"/>
          </p:nvPr>
        </p:nvSpPr>
        <p:spPr>
          <a:xfrm>
            <a:off x="5572125" y="1095376"/>
            <a:ext cx="6791325" cy="5762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При входе в игру нас встречает меню с приветственной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надписью и 3 кнопками. Для тогда чтобы начать игру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нужно нажать на “пробел”, а для того чтобы закрыть игру,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Нужно нажать на “ESC”. Также можно включить музыку,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нажав на английскую клавишу “M”.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6175" y="2965250"/>
            <a:ext cx="5267324" cy="38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/>
          <p:nvPr/>
        </p:nvSpPr>
        <p:spPr>
          <a:xfrm rot="5400000">
            <a:off x="3021806" y="4782344"/>
            <a:ext cx="1787525" cy="15414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"/>
          <p:cNvSpPr/>
          <p:nvPr/>
        </p:nvSpPr>
        <p:spPr>
          <a:xfrm rot="5400000">
            <a:off x="2452211" y="-392906"/>
            <a:ext cx="2360613" cy="3146425"/>
          </a:xfrm>
          <a:custGeom>
            <a:rect b="b" l="l" r="r" t="t"/>
            <a:pathLst>
              <a:path extrusionOk="0" h="3147643" w="2361069">
                <a:moveTo>
                  <a:pt x="0" y="3147643"/>
                </a:moveTo>
                <a:lnTo>
                  <a:pt x="0" y="0"/>
                </a:lnTo>
                <a:lnTo>
                  <a:pt x="1574158" y="0"/>
                </a:lnTo>
                <a:lnTo>
                  <a:pt x="2361069" y="1573822"/>
                </a:lnTo>
                <a:lnTo>
                  <a:pt x="1574158" y="314764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/>
          <p:nvPr/>
        </p:nvSpPr>
        <p:spPr>
          <a:xfrm rot="5400000">
            <a:off x="751681" y="1370806"/>
            <a:ext cx="1100138" cy="9493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/>
          <p:nvPr/>
        </p:nvSpPr>
        <p:spPr>
          <a:xfrm rot="5400000">
            <a:off x="-575469" y="3912394"/>
            <a:ext cx="1909763" cy="758825"/>
          </a:xfrm>
          <a:custGeom>
            <a:rect b="b" l="l" r="r" t="t"/>
            <a:pathLst>
              <a:path extrusionOk="0" h="758978" w="1909197">
                <a:moveTo>
                  <a:pt x="0" y="758978"/>
                </a:moveTo>
                <a:lnTo>
                  <a:pt x="379489" y="0"/>
                </a:lnTo>
                <a:lnTo>
                  <a:pt x="1529708" y="0"/>
                </a:lnTo>
                <a:lnTo>
                  <a:pt x="1909197" y="758978"/>
                </a:lnTo>
                <a:close/>
              </a:path>
            </a:pathLst>
          </a:custGeom>
          <a:solidFill>
            <a:srgbClr val="F89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 rot="5400000">
            <a:off x="-330200" y="3446463"/>
            <a:ext cx="790575" cy="130175"/>
          </a:xfrm>
          <a:custGeom>
            <a:rect b="b" l="l" r="r" t="t"/>
            <a:pathLst>
              <a:path extrusionOk="0" h="130000" w="790155">
                <a:moveTo>
                  <a:pt x="0" y="130000"/>
                </a:moveTo>
                <a:lnTo>
                  <a:pt x="65000" y="0"/>
                </a:lnTo>
                <a:lnTo>
                  <a:pt x="725155" y="0"/>
                </a:lnTo>
                <a:lnTo>
                  <a:pt x="790155" y="130000"/>
                </a:lnTo>
                <a:close/>
              </a:path>
            </a:pathLst>
          </a:custGeom>
          <a:solidFill>
            <a:srgbClr val="595959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/>
          <p:nvPr/>
        </p:nvSpPr>
        <p:spPr>
          <a:xfrm rot="5400000">
            <a:off x="3672840" y="2296478"/>
            <a:ext cx="1116013" cy="96361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/>
          <p:nvPr/>
        </p:nvSpPr>
        <p:spPr>
          <a:xfrm rot="5400000">
            <a:off x="4408805" y="3276918"/>
            <a:ext cx="539750" cy="4667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5A5A5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/>
          <p:nvPr/>
        </p:nvSpPr>
        <p:spPr>
          <a:xfrm rot="5400000">
            <a:off x="5002689" y="3258344"/>
            <a:ext cx="269875" cy="23336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8941C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/>
          <p:nvPr/>
        </p:nvSpPr>
        <p:spPr>
          <a:xfrm rot="5400000">
            <a:off x="941070" y="2533650"/>
            <a:ext cx="2693670" cy="241808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6639800" y="2395855"/>
            <a:ext cx="40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1"/>
          <p:cNvSpPr txBox="1"/>
          <p:nvPr>
            <p:ph type="title"/>
          </p:nvPr>
        </p:nvSpPr>
        <p:spPr>
          <a:xfrm>
            <a:off x="5572125" y="1"/>
            <a:ext cx="6619875" cy="107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latin typeface="Roboto"/>
                <a:ea typeface="Roboto"/>
                <a:cs typeface="Roboto"/>
                <a:sym typeface="Roboto"/>
              </a:rPr>
              <a:t>Геймплей “Космошутера”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5572125" y="1095376"/>
            <a:ext cx="6619875" cy="5762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Главный герой летит на космолёте, попутно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уворачиваясь и сбивая метеориты, здоровье корабля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ограничено. Есть разные виды метеоритов - серые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метеориты снимают 25 очков здоровья за их сбитие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начисляется 15 очков; золотые метеориты встречаются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реже чем серые начисляют 20 очков при сбитии, но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снимают 30 при попадании. Игрок побеждает если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набирает определённое количество очков. </a:t>
            </a:r>
            <a:endParaRPr/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75" y="119064"/>
            <a:ext cx="4313821" cy="321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325" y="3419813"/>
            <a:ext cx="4438650" cy="3312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